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06" r:id="rId3"/>
    <p:sldId id="307" r:id="rId4"/>
    <p:sldId id="308" r:id="rId5"/>
    <p:sldId id="297" r:id="rId6"/>
    <p:sldId id="309" r:id="rId7"/>
    <p:sldId id="279" r:id="rId8"/>
    <p:sldId id="298" r:id="rId9"/>
    <p:sldId id="300" r:id="rId10"/>
    <p:sldId id="301" r:id="rId11"/>
    <p:sldId id="302" r:id="rId12"/>
    <p:sldId id="303" r:id="rId13"/>
    <p:sldId id="304" r:id="rId14"/>
    <p:sldId id="305" r:id="rId15"/>
  </p:sldIdLst>
  <p:sldSz cx="6858000" cy="9906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339933"/>
    <a:srgbClr val="008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7" autoAdjust="0"/>
    <p:restoredTop sz="94660"/>
  </p:normalViewPr>
  <p:slideViewPr>
    <p:cSldViewPr showGuides="1">
      <p:cViewPr>
        <p:scale>
          <a:sx n="60" d="100"/>
          <a:sy n="60" d="100"/>
        </p:scale>
        <p:origin x="-1968" y="43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70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13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72050" y="396701"/>
            <a:ext cx="1543050" cy="8452202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96701"/>
            <a:ext cx="4514850" cy="845220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74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58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735" y="6365522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1735" y="4198587"/>
            <a:ext cx="5829300" cy="216693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16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4290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8615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396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3483770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3483770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26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83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76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1" y="394406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81288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2901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34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6934201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344216" y="7752823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48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l="-58000" r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342900" y="9181396"/>
            <a:ext cx="16002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68DD3-9AC6-4FDB-B290-5F7F33F2C7D3}" type="datetimeFigureOut">
              <a:rPr lang="pt-BR" smtClean="0"/>
              <a:t>14/06/2016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343150" y="9181396"/>
            <a:ext cx="21717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4914900" y="9181396"/>
            <a:ext cx="16002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1A3CA-CC92-449E-A86D-91C7E6A9C1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86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www.youtube.com/watch?v=WaIow90sZQM" TargetMode="External"/><Relationship Id="rId4" Type="http://schemas.openxmlformats.org/officeDocument/2006/relationships/hyperlink" Target="http://www.youtube.com/watch?v=W6JM8IcxZE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3589576" y="75506"/>
            <a:ext cx="1934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Contato: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(11) 9.4732-2499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(11) 4141-2376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jjjardinagem@hotmail.com</a:t>
            </a:r>
            <a:endParaRPr lang="pt-BR" sz="11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14" descr="H:\Meus Documentos\Jatir\J.J. Gardening Services\Fotos_Apresentação\Cond. Jaguaré_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0" b="18370"/>
          <a:stretch/>
        </p:blipFill>
        <p:spPr bwMode="auto">
          <a:xfrm>
            <a:off x="351706" y="1424608"/>
            <a:ext cx="6120000" cy="241131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4005971" y="6321152"/>
            <a:ext cx="1968132" cy="1974306"/>
            <a:chOff x="6420292" y="5019373"/>
            <a:chExt cx="1968132" cy="1974306"/>
          </a:xfrm>
        </p:grpSpPr>
        <p:pic>
          <p:nvPicPr>
            <p:cNvPr id="42" name="Picture 1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94" t="32327" r="46157" b="23460"/>
            <a:stretch/>
          </p:blipFill>
          <p:spPr bwMode="auto">
            <a:xfrm>
              <a:off x="6420292" y="5019373"/>
              <a:ext cx="1968132" cy="15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CaixaDeTexto 43"/>
            <p:cNvSpPr txBox="1"/>
            <p:nvPr/>
          </p:nvSpPr>
          <p:spPr>
            <a:xfrm>
              <a:off x="7008599" y="6624347"/>
              <a:ext cx="761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Dicas</a:t>
              </a:r>
              <a:endParaRPr lang="pt-B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4030148" y="4160912"/>
            <a:ext cx="1919783" cy="1929331"/>
            <a:chOff x="4122598" y="5015095"/>
            <a:chExt cx="1919783" cy="1929331"/>
          </a:xfrm>
        </p:grpSpPr>
        <p:sp>
          <p:nvSpPr>
            <p:cNvPr id="43" name="CaixaDeTexto 42"/>
            <p:cNvSpPr txBox="1"/>
            <p:nvPr/>
          </p:nvSpPr>
          <p:spPr>
            <a:xfrm>
              <a:off x="4432309" y="6575094"/>
              <a:ext cx="1300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Decoração</a:t>
              </a:r>
              <a:endParaRPr lang="pt-B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Picture 10" descr="H:\Meus Documentos\UNIP\6º Semestre\01. A.C e A.P.S\Fotos Casa Cor 2016\DSCN134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598" y="5015095"/>
              <a:ext cx="1919783" cy="15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CaixaDeTexto 46"/>
          <p:cNvSpPr txBox="1"/>
          <p:nvPr/>
        </p:nvSpPr>
        <p:spPr>
          <a:xfrm>
            <a:off x="370756" y="3251144"/>
            <a:ext cx="2993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Jardinagem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78509" y="984447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5" name="CaixaDeTexto 8"/>
          <p:cNvSpPr txBox="1">
            <a:spLocks noChangeArrowheads="1"/>
          </p:cNvSpPr>
          <p:nvPr/>
        </p:nvSpPr>
        <p:spPr bwMode="auto">
          <a:xfrm>
            <a:off x="476696" y="4023861"/>
            <a:ext cx="2808288" cy="4247317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b="1" u="sng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RESPONSABILIDADE</a:t>
            </a:r>
            <a:endParaRPr lang="pt-BR" altLang="pt-BR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just" eaLnBrk="1" hangingPunct="1"/>
            <a:r>
              <a:rPr lang="pt-BR" altLang="pt-BR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empresa </a:t>
            </a:r>
            <a:r>
              <a:rPr lang="pt-BR" altLang="pt-BR" dirty="0" err="1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J.J.Gardening</a:t>
            </a:r>
            <a:r>
              <a:rPr lang="pt-BR" altLang="pt-BR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  e todos o seus parceiros se preocupam </a:t>
            </a:r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desenvolver ações de responsabilidade ambiental.</a:t>
            </a:r>
          </a:p>
          <a:p>
            <a:pPr algn="just" eaLnBrk="1" hangingPunct="1"/>
            <a:endParaRPr lang="pt-BR" altLang="pt-BR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Oferecemos total suporte em todas as áreas do paisagismo, tais como projetos, implantação, manutenção, palestras e consultorias. </a:t>
            </a:r>
          </a:p>
        </p:txBody>
      </p:sp>
    </p:spTree>
    <p:extLst>
      <p:ext uri="{BB962C8B-B14F-4D97-AF65-F5344CB8AC3E}">
        <p14:creationId xmlns:p14="http://schemas.microsoft.com/office/powerpoint/2010/main" val="292678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44044" y="984447"/>
            <a:ext cx="10390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52386" y="1856656"/>
            <a:ext cx="6120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Elétrica e Hidráulica</a:t>
            </a:r>
            <a:endParaRPr lang="pt-BR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44044" y="984447"/>
            <a:ext cx="10390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52386" y="1856656"/>
            <a:ext cx="6120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Pequenas obras e pintura</a:t>
            </a:r>
            <a:endParaRPr lang="pt-BR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78509" y="984447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390171" y="984447"/>
            <a:ext cx="71045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63076" y="1864201"/>
            <a:ext cx="6120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Comerciais</a:t>
            </a:r>
          </a:p>
          <a:p>
            <a:pPr algn="just"/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 das imagens que passam nesta propaganda foram gravadas na frente de uma das casas que fazemos manutenção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</a:t>
            </a: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http://www.youtube.com/watch?v=W6JM8IcxZEg</a:t>
            </a: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comercial foi gravado em uma residência na qual fazemos a manutenção do jardim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www.youtube.com/watch?v=WaIow90sZQM</a:t>
            </a:r>
            <a:endParaRPr lang="pt-BR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3" descr="H:\Meus Documentos\Fotos\Jatir\J.J. Gardening Services\Diversos\Sem título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22" y="7185248"/>
            <a:ext cx="3319476" cy="2566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4" name="Picture 2" descr="H:\Meus Documentos\Fotos\Jatir\J.J. Gardening Services\Diversos\Sem títul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22" y="3728864"/>
            <a:ext cx="3319476" cy="2232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0495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78509" y="984447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390171" y="984447"/>
            <a:ext cx="71045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363076" y="1864201"/>
            <a:ext cx="61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Fotos</a:t>
            </a: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41522" y="984446"/>
            <a:ext cx="9589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78509" y="984447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64080" y="1856656"/>
            <a:ext cx="6120000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Entre em contato e vamos até você fazer um orçamento sem custo.</a:t>
            </a:r>
          </a:p>
          <a:p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*Nome:	</a:t>
            </a:r>
          </a:p>
          <a:p>
            <a:endParaRPr lang="pt-BR" dirty="0" smtClean="0">
              <a:solidFill>
                <a:srgbClr val="92D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*Sobrenome:</a:t>
            </a:r>
          </a:p>
          <a:p>
            <a:endParaRPr lang="pt-BR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*Telefone:</a:t>
            </a:r>
          </a:p>
          <a:p>
            <a:endParaRPr lang="pt-BR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*E-mail:</a:t>
            </a:r>
          </a:p>
          <a:p>
            <a:endParaRPr lang="pt-BR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*Endereço do Local:</a:t>
            </a: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 smtClean="0">
              <a:solidFill>
                <a:srgbClr val="92D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 smtClean="0">
              <a:solidFill>
                <a:srgbClr val="92D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*Mensagem: (especifique o serviço que deseja e nos dê mais detalhes do que espera de nossos serviços)</a:t>
            </a:r>
            <a:endParaRPr lang="pt-BR" dirty="0">
              <a:solidFill>
                <a:srgbClr val="92D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07410" y="3162672"/>
            <a:ext cx="2732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endParaRPr lang="pt-BR" sz="14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95722" y="4717231"/>
            <a:ext cx="2732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sz="1400" dirty="0" smtClean="0"/>
              <a:t>(__)</a:t>
            </a:r>
            <a:endParaRPr lang="pt-BR" sz="1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95722" y="5529064"/>
            <a:ext cx="570303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endParaRPr lang="pt-BR" sz="14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95722" y="6393160"/>
            <a:ext cx="5702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endParaRPr lang="pt-BR" sz="14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95722" y="7458759"/>
            <a:ext cx="5790144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endParaRPr lang="pt-BR" sz="1400" dirty="0" smtClean="0">
              <a:ln>
                <a:solidFill>
                  <a:sysClr val="windowText" lastClr="000000"/>
                </a:solidFill>
              </a:ln>
            </a:endParaRPr>
          </a:p>
          <a:p>
            <a:endParaRPr lang="pt-BR" sz="1400" dirty="0">
              <a:ln>
                <a:solidFill>
                  <a:sysClr val="windowText" lastClr="000000"/>
                </a:solidFill>
              </a:ln>
            </a:endParaRPr>
          </a:p>
          <a:p>
            <a:endParaRPr lang="pt-BR" sz="1400" dirty="0" smtClean="0">
              <a:ln>
                <a:solidFill>
                  <a:sysClr val="windowText" lastClr="000000"/>
                </a:solidFill>
              </a:ln>
            </a:endParaRPr>
          </a:p>
          <a:p>
            <a:endParaRPr lang="pt-BR" sz="1400" dirty="0">
              <a:ln>
                <a:solidFill>
                  <a:sysClr val="windowText" lastClr="000000"/>
                </a:solidFill>
              </a:ln>
            </a:endParaRPr>
          </a:p>
          <a:p>
            <a:endParaRPr lang="pt-BR" sz="1400" dirty="0" smtClean="0">
              <a:ln>
                <a:solidFill>
                  <a:sysClr val="windowText" lastClr="000000"/>
                </a:solidFill>
              </a:ln>
            </a:endParaRPr>
          </a:p>
          <a:p>
            <a:endParaRPr lang="pt-BR" sz="1400" dirty="0">
              <a:ln>
                <a:solidFill>
                  <a:sysClr val="windowText" lastClr="000000"/>
                </a:solidFill>
              </a:ln>
            </a:endParaRPr>
          </a:p>
          <a:p>
            <a:endParaRPr lang="pt-BR" sz="1400" dirty="0" smtClean="0">
              <a:ln>
                <a:solidFill>
                  <a:sysClr val="windowText" lastClr="000000"/>
                </a:solidFill>
              </a:ln>
            </a:endParaRPr>
          </a:p>
          <a:p>
            <a:endParaRPr lang="pt-BR" sz="1400" dirty="0" smtClean="0">
              <a:ln>
                <a:solidFill>
                  <a:sysClr val="windowText" lastClr="000000"/>
                </a:solidFill>
              </a:ln>
            </a:endParaRPr>
          </a:p>
          <a:p>
            <a:endParaRPr lang="pt-BR" sz="1400" dirty="0">
              <a:ln>
                <a:solidFill>
                  <a:sysClr val="windowText" lastClr="000000"/>
                </a:solidFill>
              </a:ln>
            </a:endParaRPr>
          </a:p>
          <a:p>
            <a:endParaRPr lang="pt-BR" sz="1400" dirty="0" smtClean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09692" y="3872880"/>
            <a:ext cx="2732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endParaRPr lang="pt-BR" sz="1400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495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Picture 8" descr="H:\Meus Documentos\Jatir\J.J. Gardening Services\Fotos_Apresentação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4" y="1424608"/>
            <a:ext cx="6120000" cy="248581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3589576" y="75506"/>
            <a:ext cx="1934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Contato: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(11) 9.4732-2499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(11) 4141-2376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jjjardinagem@hotmail.com</a:t>
            </a:r>
            <a:endParaRPr lang="pt-BR" sz="11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4005971" y="6321152"/>
            <a:ext cx="1968132" cy="1974306"/>
            <a:chOff x="6420292" y="5019373"/>
            <a:chExt cx="1968132" cy="1974306"/>
          </a:xfrm>
        </p:grpSpPr>
        <p:pic>
          <p:nvPicPr>
            <p:cNvPr id="42" name="Picture 1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94" t="32327" r="46157" b="23460"/>
            <a:stretch/>
          </p:blipFill>
          <p:spPr bwMode="auto">
            <a:xfrm>
              <a:off x="6420292" y="5019373"/>
              <a:ext cx="1968132" cy="15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CaixaDeTexto 43"/>
            <p:cNvSpPr txBox="1"/>
            <p:nvPr/>
          </p:nvSpPr>
          <p:spPr>
            <a:xfrm>
              <a:off x="7008599" y="6624347"/>
              <a:ext cx="761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Dicas</a:t>
              </a:r>
              <a:endParaRPr lang="pt-B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4030148" y="4160912"/>
            <a:ext cx="1919783" cy="1929331"/>
            <a:chOff x="4122598" y="5015095"/>
            <a:chExt cx="1919783" cy="1929331"/>
          </a:xfrm>
        </p:grpSpPr>
        <p:sp>
          <p:nvSpPr>
            <p:cNvPr id="43" name="CaixaDeTexto 42"/>
            <p:cNvSpPr txBox="1"/>
            <p:nvPr/>
          </p:nvSpPr>
          <p:spPr>
            <a:xfrm>
              <a:off x="4432309" y="6575094"/>
              <a:ext cx="1300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Decoração</a:t>
              </a:r>
              <a:endParaRPr lang="pt-B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Picture 10" descr="H:\Meus Documentos\UNIP\6º Semestre\01. A.C e A.P.S\Fotos Casa Cor 2016\DSCN134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598" y="5015095"/>
              <a:ext cx="1919783" cy="15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CaixaDeTexto 46"/>
          <p:cNvSpPr txBox="1"/>
          <p:nvPr/>
        </p:nvSpPr>
        <p:spPr>
          <a:xfrm>
            <a:off x="370756" y="3251144"/>
            <a:ext cx="2993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Paisagismo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78509" y="984447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4" name="CaixaDeTexto 8"/>
          <p:cNvSpPr txBox="1">
            <a:spLocks noChangeArrowheads="1"/>
          </p:cNvSpPr>
          <p:nvPr/>
        </p:nvSpPr>
        <p:spPr bwMode="auto">
          <a:xfrm>
            <a:off x="476696" y="4023861"/>
            <a:ext cx="2808288" cy="4247317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b="1" u="sng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RESPONSABILIDADE</a:t>
            </a:r>
            <a:endParaRPr lang="pt-BR" altLang="pt-BR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just" eaLnBrk="1" hangingPunct="1"/>
            <a:r>
              <a:rPr lang="pt-BR" altLang="pt-BR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empresa </a:t>
            </a:r>
            <a:r>
              <a:rPr lang="pt-BR" altLang="pt-BR" dirty="0" err="1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J.J.Gardening</a:t>
            </a:r>
            <a:r>
              <a:rPr lang="pt-BR" altLang="pt-BR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  e todos o seus parceiros se preocupam </a:t>
            </a:r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desenvolver ações de responsabilidade ambiental.</a:t>
            </a:r>
          </a:p>
          <a:p>
            <a:pPr algn="just" eaLnBrk="1" hangingPunct="1"/>
            <a:endParaRPr lang="pt-BR" altLang="pt-BR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Oferecemos total suporte em todas as áreas do paisagismo, tais como projetos, implantação, manutenção, palestras e consultorias. </a:t>
            </a:r>
          </a:p>
        </p:txBody>
      </p:sp>
    </p:spTree>
    <p:extLst>
      <p:ext uri="{BB962C8B-B14F-4D97-AF65-F5344CB8AC3E}">
        <p14:creationId xmlns:p14="http://schemas.microsoft.com/office/powerpoint/2010/main" val="89677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t="35560" r="46458" b="29422"/>
          <a:stretch/>
        </p:blipFill>
        <p:spPr bwMode="auto">
          <a:xfrm>
            <a:off x="347514" y="1468026"/>
            <a:ext cx="3950010" cy="238999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" t="20596" r="37271" b="17778"/>
          <a:stretch/>
        </p:blipFill>
        <p:spPr bwMode="auto">
          <a:xfrm>
            <a:off x="3169545" y="1431813"/>
            <a:ext cx="3317699" cy="242620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3589576" y="75506"/>
            <a:ext cx="1934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Contato: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(11) 9.4732-2499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(11) 4141-2376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jjjardinagem@hotmail.com</a:t>
            </a:r>
            <a:endParaRPr lang="pt-BR" sz="11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4005971" y="6321152"/>
            <a:ext cx="1968132" cy="1974306"/>
            <a:chOff x="6420292" y="5019373"/>
            <a:chExt cx="1968132" cy="1974306"/>
          </a:xfrm>
        </p:grpSpPr>
        <p:pic>
          <p:nvPicPr>
            <p:cNvPr id="42" name="Picture 11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94" t="32327" r="46157" b="23460"/>
            <a:stretch/>
          </p:blipFill>
          <p:spPr bwMode="auto">
            <a:xfrm>
              <a:off x="6420292" y="5019373"/>
              <a:ext cx="1968132" cy="15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CaixaDeTexto 43"/>
            <p:cNvSpPr txBox="1"/>
            <p:nvPr/>
          </p:nvSpPr>
          <p:spPr>
            <a:xfrm>
              <a:off x="7008599" y="6624347"/>
              <a:ext cx="761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Dicas</a:t>
              </a:r>
              <a:endParaRPr lang="pt-B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4030148" y="4160912"/>
            <a:ext cx="1919783" cy="1929331"/>
            <a:chOff x="4122598" y="5015095"/>
            <a:chExt cx="1919783" cy="1929331"/>
          </a:xfrm>
        </p:grpSpPr>
        <p:sp>
          <p:nvSpPr>
            <p:cNvPr id="43" name="CaixaDeTexto 42"/>
            <p:cNvSpPr txBox="1"/>
            <p:nvPr/>
          </p:nvSpPr>
          <p:spPr>
            <a:xfrm>
              <a:off x="4432309" y="6575094"/>
              <a:ext cx="1300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Decoração</a:t>
              </a:r>
              <a:endParaRPr lang="pt-B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Picture 10" descr="H:\Meus Documentos\UNIP\6º Semestre\01. A.C e A.P.S\Fotos Casa Cor 2016\DSCN1347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598" y="5015095"/>
              <a:ext cx="1919783" cy="15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CaixaDeTexto 46"/>
          <p:cNvSpPr txBox="1"/>
          <p:nvPr/>
        </p:nvSpPr>
        <p:spPr>
          <a:xfrm>
            <a:off x="370755" y="3251144"/>
            <a:ext cx="396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Elétrica e hidráulica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78509" y="984447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4" name="CaixaDeTexto 8"/>
          <p:cNvSpPr txBox="1">
            <a:spLocks noChangeArrowheads="1"/>
          </p:cNvSpPr>
          <p:nvPr/>
        </p:nvSpPr>
        <p:spPr bwMode="auto">
          <a:xfrm>
            <a:off x="476696" y="4023861"/>
            <a:ext cx="2808288" cy="4247317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b="1" u="sng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RESPONSABILIDADE</a:t>
            </a:r>
            <a:endParaRPr lang="pt-BR" altLang="pt-BR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just" eaLnBrk="1" hangingPunct="1"/>
            <a:r>
              <a:rPr lang="pt-BR" altLang="pt-BR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empresa </a:t>
            </a:r>
            <a:r>
              <a:rPr lang="pt-BR" altLang="pt-BR" dirty="0" err="1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J.J.Gardening</a:t>
            </a:r>
            <a:r>
              <a:rPr lang="pt-BR" altLang="pt-BR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  e todos o seus parceiros se preocupam </a:t>
            </a:r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desenvolver ações de responsabilidade ambiental.</a:t>
            </a:r>
          </a:p>
          <a:p>
            <a:pPr algn="just" eaLnBrk="1" hangingPunct="1"/>
            <a:endParaRPr lang="pt-BR" altLang="pt-BR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Oferecemos total suporte em todas as áreas do paisagismo, tais como projetos, implantação, manutenção, palestras e consultorias. </a:t>
            </a:r>
          </a:p>
        </p:txBody>
      </p:sp>
    </p:spTree>
    <p:extLst>
      <p:ext uri="{BB962C8B-B14F-4D97-AF65-F5344CB8AC3E}">
        <p14:creationId xmlns:p14="http://schemas.microsoft.com/office/powerpoint/2010/main" val="282473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" descr="H:\Meus Documentos\Jatir\J.J. Gardening Services\Fotos_Apresentação\Cond. Jaguaré_1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 b="11298"/>
          <a:stretch/>
        </p:blipFill>
        <p:spPr bwMode="auto">
          <a:xfrm>
            <a:off x="366564" y="1424608"/>
            <a:ext cx="6120000" cy="242672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3589576" y="75506"/>
            <a:ext cx="1934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Contato: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(11) 9.4732-2499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(11) 4141-2376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jjjardinagem@hotmail.com</a:t>
            </a:r>
            <a:endParaRPr lang="pt-BR" sz="11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4005971" y="6321152"/>
            <a:ext cx="1968132" cy="1974306"/>
            <a:chOff x="6420292" y="5019373"/>
            <a:chExt cx="1968132" cy="1974306"/>
          </a:xfrm>
        </p:grpSpPr>
        <p:pic>
          <p:nvPicPr>
            <p:cNvPr id="42" name="Picture 1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94" t="32327" r="46157" b="23460"/>
            <a:stretch/>
          </p:blipFill>
          <p:spPr bwMode="auto">
            <a:xfrm>
              <a:off x="6420292" y="5019373"/>
              <a:ext cx="1968132" cy="15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CaixaDeTexto 43"/>
            <p:cNvSpPr txBox="1"/>
            <p:nvPr/>
          </p:nvSpPr>
          <p:spPr>
            <a:xfrm>
              <a:off x="7008599" y="6624347"/>
              <a:ext cx="761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Dicas</a:t>
              </a:r>
              <a:endParaRPr lang="pt-B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4030148" y="4160912"/>
            <a:ext cx="1919783" cy="1929331"/>
            <a:chOff x="4122598" y="5015095"/>
            <a:chExt cx="1919783" cy="1929331"/>
          </a:xfrm>
        </p:grpSpPr>
        <p:sp>
          <p:nvSpPr>
            <p:cNvPr id="43" name="CaixaDeTexto 42"/>
            <p:cNvSpPr txBox="1"/>
            <p:nvPr/>
          </p:nvSpPr>
          <p:spPr>
            <a:xfrm>
              <a:off x="4432309" y="6575094"/>
              <a:ext cx="1300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Decoração</a:t>
              </a:r>
              <a:endParaRPr lang="pt-B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Picture 10" descr="H:\Meus Documentos\UNIP\6º Semestre\01. A.C e A.P.S\Fotos Casa Cor 2016\DSCN134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598" y="5015095"/>
              <a:ext cx="1919783" cy="15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CaixaDeTexto 46"/>
          <p:cNvSpPr txBox="1"/>
          <p:nvPr/>
        </p:nvSpPr>
        <p:spPr>
          <a:xfrm>
            <a:off x="370756" y="3251144"/>
            <a:ext cx="4374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outros serviços...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78509" y="984447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4" name="CaixaDeTexto 8"/>
          <p:cNvSpPr txBox="1">
            <a:spLocks noChangeArrowheads="1"/>
          </p:cNvSpPr>
          <p:nvPr/>
        </p:nvSpPr>
        <p:spPr bwMode="auto">
          <a:xfrm>
            <a:off x="476696" y="4023861"/>
            <a:ext cx="2808288" cy="4247317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b="1" u="sng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RESPONSABILIDADE</a:t>
            </a:r>
            <a:endParaRPr lang="pt-BR" altLang="pt-BR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just" eaLnBrk="1" hangingPunct="1"/>
            <a:r>
              <a:rPr lang="pt-BR" altLang="pt-BR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empresa </a:t>
            </a:r>
            <a:r>
              <a:rPr lang="pt-BR" altLang="pt-BR" dirty="0" err="1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J.J.Gardening</a:t>
            </a:r>
            <a:r>
              <a:rPr lang="pt-BR" altLang="pt-BR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  e todos o seus parceiros se preocupam </a:t>
            </a:r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desenvolver ações de responsabilidade ambiental.</a:t>
            </a:r>
          </a:p>
          <a:p>
            <a:pPr algn="just" eaLnBrk="1" hangingPunct="1"/>
            <a:endParaRPr lang="pt-BR" altLang="pt-BR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Oferecemos total suporte em todas as áreas do paisagismo, tais como projetos, implantação, manutenção, palestras e consultorias. </a:t>
            </a:r>
          </a:p>
        </p:txBody>
      </p:sp>
    </p:spTree>
    <p:extLst>
      <p:ext uri="{BB962C8B-B14F-4D97-AF65-F5344CB8AC3E}">
        <p14:creationId xmlns:p14="http://schemas.microsoft.com/office/powerpoint/2010/main" val="282473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26848" y="984446"/>
            <a:ext cx="105028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78509" y="984447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66564" y="1837606"/>
            <a:ext cx="6120000" cy="59093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Nossa empresa esta no mercado 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mais de 5 anos, e garantimos qualidade e satisfação nos serviços.</a:t>
            </a:r>
          </a:p>
          <a:p>
            <a:pPr algn="just"/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Oferecemos desde o projeto até as manutenções periódicas que </a:t>
            </a: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vão garantir um ambiente sempre harmonioso e aconchegante, deixando uma sensação de limpeza, além de manter o colorido e a saúde 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 jardim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 smtClean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Lembre-se que não basta ter um belo jardim, é preciso mantê-lo com podas bem realizadas e regulares, adubação constante e afastar a infestação de pragas com pesticidas e herbicidas. Estamos aqui para dar o cuidado que o seu jardim merece.</a:t>
            </a:r>
          </a:p>
          <a:p>
            <a:pPr algn="just"/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Além é claro, de outros serviços como o de elétrica, hidráulica e pintura que você pode conhecer visitando a aba “serviços”.</a:t>
            </a:r>
          </a:p>
          <a:p>
            <a:pPr algn="just"/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em contato, faça um orçamento conosco e tenha o seu jardim com a qualidade que você sempre quis.</a:t>
            </a:r>
          </a:p>
        </p:txBody>
      </p:sp>
    </p:spTree>
    <p:extLst>
      <p:ext uri="{BB962C8B-B14F-4D97-AF65-F5344CB8AC3E}">
        <p14:creationId xmlns:p14="http://schemas.microsoft.com/office/powerpoint/2010/main" val="19952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3589576" y="75506"/>
            <a:ext cx="1934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Contato: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(11) 9.4732-2499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(11) 4141-2376</a:t>
            </a:r>
          </a:p>
          <a:p>
            <a:pPr algn="ctr"/>
            <a:r>
              <a:rPr lang="pt-BR" sz="1100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jjjardinagem@hotmail.com</a:t>
            </a:r>
            <a:endParaRPr lang="pt-BR" sz="11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14" descr="H:\Meus Documentos\Jatir\J.J. Gardening Services\Fotos_Apresentação\Cond. Jaguaré_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0" b="18370"/>
          <a:stretch/>
        </p:blipFill>
        <p:spPr bwMode="auto">
          <a:xfrm>
            <a:off x="351706" y="1424608"/>
            <a:ext cx="6120000" cy="241131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4005971" y="6321152"/>
            <a:ext cx="1968132" cy="1974306"/>
            <a:chOff x="6420292" y="5019373"/>
            <a:chExt cx="1968132" cy="1974306"/>
          </a:xfrm>
        </p:grpSpPr>
        <p:pic>
          <p:nvPicPr>
            <p:cNvPr id="42" name="Picture 1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94" t="32327" r="46157" b="23460"/>
            <a:stretch/>
          </p:blipFill>
          <p:spPr bwMode="auto">
            <a:xfrm>
              <a:off x="6420292" y="5019373"/>
              <a:ext cx="1968132" cy="15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CaixaDeTexto 43"/>
            <p:cNvSpPr txBox="1"/>
            <p:nvPr/>
          </p:nvSpPr>
          <p:spPr>
            <a:xfrm>
              <a:off x="7008599" y="6624347"/>
              <a:ext cx="761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Dicas</a:t>
              </a:r>
              <a:endParaRPr lang="pt-B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4030148" y="4160912"/>
            <a:ext cx="1919783" cy="1929331"/>
            <a:chOff x="4122598" y="5015095"/>
            <a:chExt cx="1919783" cy="1929331"/>
          </a:xfrm>
        </p:grpSpPr>
        <p:sp>
          <p:nvSpPr>
            <p:cNvPr id="43" name="CaixaDeTexto 42"/>
            <p:cNvSpPr txBox="1"/>
            <p:nvPr/>
          </p:nvSpPr>
          <p:spPr>
            <a:xfrm>
              <a:off x="4432309" y="6575094"/>
              <a:ext cx="1300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Decoração</a:t>
              </a:r>
              <a:endParaRPr lang="pt-BR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Picture 10" descr="H:\Meus Documentos\UNIP\6º Semestre\01. A.C e A.P.S\Fotos Casa Cor 2016\DSCN134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598" y="5015095"/>
              <a:ext cx="1919783" cy="156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CaixaDeTexto 46"/>
          <p:cNvSpPr txBox="1"/>
          <p:nvPr/>
        </p:nvSpPr>
        <p:spPr>
          <a:xfrm>
            <a:off x="370756" y="3251144"/>
            <a:ext cx="2993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Jardinagem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78509" y="984447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5" name="CaixaDeTexto 8"/>
          <p:cNvSpPr txBox="1">
            <a:spLocks noChangeArrowheads="1"/>
          </p:cNvSpPr>
          <p:nvPr/>
        </p:nvSpPr>
        <p:spPr bwMode="auto">
          <a:xfrm>
            <a:off x="476696" y="4023861"/>
            <a:ext cx="2808288" cy="4247317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b="1" u="sng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RESPONSABILIDADE</a:t>
            </a:r>
            <a:endParaRPr lang="pt-BR" altLang="pt-BR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just" eaLnBrk="1" hangingPunct="1"/>
            <a:r>
              <a:rPr lang="pt-BR" altLang="pt-BR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empresa </a:t>
            </a:r>
            <a:r>
              <a:rPr lang="pt-BR" altLang="pt-BR" dirty="0" err="1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J.J.Gardening</a:t>
            </a:r>
            <a:r>
              <a:rPr lang="pt-BR" altLang="pt-BR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  e todos o seus parceiros se preocupam </a:t>
            </a:r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desenvolver ações de responsabilidade ambiental.</a:t>
            </a:r>
          </a:p>
          <a:p>
            <a:pPr algn="just" eaLnBrk="1" hangingPunct="1"/>
            <a:endParaRPr lang="pt-BR" altLang="pt-BR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pt-BR" altLang="pt-BR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Oferecemos total suporte em todas as áreas do paisagismo, tais como projetos, implantação, manutenção, palestras e consultorias. 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3097450" y="1424608"/>
            <a:ext cx="3374935" cy="1418549"/>
          </a:xfrm>
          <a:prstGeom prst="rect">
            <a:avLst/>
          </a:prstGeom>
          <a:solidFill>
            <a:srgbClr val="FF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121918" y="1424608"/>
            <a:ext cx="3313728" cy="14773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→"/>
            </a:pPr>
            <a:r>
              <a:rPr lang="pt-BR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Implantação e Manutenção</a:t>
            </a:r>
          </a:p>
          <a:p>
            <a:pPr marL="342900" indent="-342900">
              <a:buFont typeface="Arial" panose="020B0604020202020204" pitchFamily="34" charset="0"/>
              <a:buChar char="→"/>
            </a:pPr>
            <a:r>
              <a:rPr lang="pt-BR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Paisagismo</a:t>
            </a:r>
          </a:p>
          <a:p>
            <a:pPr marL="342900" indent="-342900">
              <a:buFont typeface="Arial" panose="020B0604020202020204" pitchFamily="34" charset="0"/>
              <a:buChar char="→"/>
            </a:pPr>
            <a:r>
              <a:rPr lang="pt-BR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Terraplenagem</a:t>
            </a:r>
          </a:p>
          <a:p>
            <a:pPr marL="342900" indent="-342900">
              <a:buFont typeface="Arial" panose="020B0604020202020204" pitchFamily="34" charset="0"/>
              <a:buChar char="→"/>
            </a:pPr>
            <a:r>
              <a:rPr lang="pt-BR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Elétrica e Hidráulica</a:t>
            </a:r>
          </a:p>
          <a:p>
            <a:pPr marL="342900" indent="-342900">
              <a:buFont typeface="Arial" panose="020B0604020202020204" pitchFamily="34" charset="0"/>
              <a:buChar char="→"/>
            </a:pPr>
            <a:r>
              <a:rPr lang="pt-BR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Pequenas obras e pintura</a:t>
            </a:r>
          </a:p>
        </p:txBody>
      </p:sp>
    </p:spTree>
    <p:extLst>
      <p:ext uri="{BB962C8B-B14F-4D97-AF65-F5344CB8AC3E}">
        <p14:creationId xmlns:p14="http://schemas.microsoft.com/office/powerpoint/2010/main" val="579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344027" y="1856656"/>
            <a:ext cx="6147409" cy="128342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Implantação </a:t>
            </a:r>
            <a:r>
              <a:rPr lang="pt-BR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Manutenção</a:t>
            </a:r>
          </a:p>
          <a:p>
            <a:pPr algn="just"/>
            <a:endParaRPr lang="pt-BR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Aplicamos </a:t>
            </a: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 experiência prática na fase inicial do processo de elaboração do jardim. Esta etapa refere-se à implantação do projeto de paisagismo conforme projeto final, incluindo os seguintes serviços:</a:t>
            </a:r>
          </a:p>
          <a:p>
            <a:pPr algn="just">
              <a:defRPr/>
            </a:pP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de equipes para a construção do jardim, incluídas as ferramentas e maquinaria;</a:t>
            </a:r>
          </a:p>
          <a:p>
            <a:pPr marL="266700" indent="-2667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Limpezas do terreno (pequenas pedras e plantas daninhas não incluem restos de obras);</a:t>
            </a:r>
          </a:p>
          <a:p>
            <a:pPr marL="266700" indent="-2667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Fornecimento e colocação de substratos;</a:t>
            </a:r>
          </a:p>
          <a:p>
            <a:pPr marL="266700" indent="-2667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Preparo do solo: adubação e calagem;</a:t>
            </a:r>
          </a:p>
          <a:p>
            <a:pPr marL="266700" indent="-2667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Fornecimento e plantio das espécies vegetais;</a:t>
            </a:r>
          </a:p>
          <a:p>
            <a:pPr marL="266700" indent="-2667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Acessória e construção de estruturas do jardim, como pergolados, taludes, valas, </a:t>
            </a:r>
            <a:r>
              <a:rPr lang="pt-BR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66700" indent="-2667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Limpeza final da área.</a:t>
            </a:r>
          </a:p>
          <a:p>
            <a:pPr>
              <a:buFont typeface="Arial" pitchFamily="34" charset="0"/>
              <a:buChar char="•"/>
              <a:defRPr/>
            </a:pP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apreciar melhor o resultado final de um projeto paisagístico, é necessário tempo, dedicação e atenção às plantas. O posterior resultado do que foi projetado em um plano depende muito da qualidade da manutenção, pois o desenvolvimento das plantas caracteriza o trabalho de quem as cuida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defRPr/>
            </a:pP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plantas precisam de tempo para chegar ao efeito desejado, e por isso é importante uma boa manutenção.</a:t>
            </a:r>
          </a:p>
          <a:p>
            <a:pPr algn="just">
              <a:defRPr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serviços serão orientados por profissionais habilitados, seguindo as práticas apropriadas para cada espécie vegetal, constando basicamente de:</a:t>
            </a:r>
          </a:p>
          <a:p>
            <a:pPr>
              <a:defRPr/>
            </a:pP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Corte de gramado - Tratos culturais em gramados com cortes periódicos (10 a 12 cortes por ano);</a:t>
            </a: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Plantios </a:t>
            </a: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mudas em geral;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Limpeza </a:t>
            </a: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toda a área ajardinada, com remoção de folhas, galhos secos e outros 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detritos</a:t>
            </a: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Remoção de ervas 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daninha</a:t>
            </a: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Poda de vegetação de porte arbóreo e arbustivo para controle de crescimento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 de produtos 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fitos sanitários </a:t>
            </a: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prevenção e controle de doenças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Afofamento da terra dos canteiros e vasos para melhoria da aeração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Recorte da vegetação para delineação dos canteiros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Adubação 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mineral</a:t>
            </a: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Cobertura </a:t>
            </a:r>
            <a:r>
              <a:rPr lang="pt-B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camada de substrato (anual</a:t>
            </a:r>
            <a:r>
              <a:rPr lang="pt-BR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pt-BR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H:\Meus Documentos\Jatir\J.J. Gardening Services\Fotos_Apresentação\IMG_20150422_163947778_HD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64" y="4336099"/>
            <a:ext cx="1255640" cy="1897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5" name="Picture 2" descr="H:\Meus Documentos\Jatir\J.J. Gardening Services\Fotos_Apresentação\IMG_20150408_1513314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648" y="6233564"/>
            <a:ext cx="1380253" cy="2160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23" name="Grupo 22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2944044" y="984447"/>
            <a:ext cx="10390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44044" y="984447"/>
            <a:ext cx="10390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24978" y="1852588"/>
            <a:ext cx="61474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Paisagismo</a:t>
            </a:r>
            <a:endParaRPr lang="pt-BR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06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352386" y="0"/>
            <a:ext cx="6120000" cy="9905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upo 24"/>
          <p:cNvGrpSpPr/>
          <p:nvPr/>
        </p:nvGrpSpPr>
        <p:grpSpPr>
          <a:xfrm>
            <a:off x="495722" y="126352"/>
            <a:ext cx="1973216" cy="858095"/>
            <a:chOff x="251520" y="44624"/>
            <a:chExt cx="2217116" cy="867987"/>
          </a:xfrm>
        </p:grpSpPr>
        <p:pic>
          <p:nvPicPr>
            <p:cNvPr id="29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8"/>
            <a:stretch/>
          </p:blipFill>
          <p:spPr bwMode="auto">
            <a:xfrm>
              <a:off x="251520" y="44624"/>
              <a:ext cx="956679" cy="86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:\J.J. Gardening Services\JJ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84"/>
            <a:stretch/>
          </p:blipFill>
          <p:spPr bwMode="auto">
            <a:xfrm>
              <a:off x="1073539" y="167782"/>
              <a:ext cx="1395097" cy="5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7" t="15410" r="19364" b="75980"/>
          <a:stretch/>
        </p:blipFill>
        <p:spPr bwMode="auto">
          <a:xfrm>
            <a:off x="5657896" y="17742"/>
            <a:ext cx="762396" cy="61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aixaDeTexto 47"/>
          <p:cNvSpPr txBox="1"/>
          <p:nvPr/>
        </p:nvSpPr>
        <p:spPr>
          <a:xfrm>
            <a:off x="324977" y="984447"/>
            <a:ext cx="7537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569575" y="984446"/>
            <a:ext cx="9028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endParaRPr lang="pt-BR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549291" y="9844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2944044" y="984447"/>
            <a:ext cx="10390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b="1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4402194" y="984447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Mídia</a:t>
            </a:r>
            <a:endParaRPr lang="pt-BR" sz="160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 flipV="1">
            <a:off x="351706" y="1402967"/>
            <a:ext cx="6120000" cy="312000"/>
          </a:xfrm>
          <a:prstGeom prst="rect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52386" y="1856656"/>
            <a:ext cx="6120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Terraplenagem</a:t>
            </a:r>
            <a:endParaRPr lang="pt-BR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7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7021</TotalTime>
  <Words>672</Words>
  <Application>Microsoft Office PowerPoint</Application>
  <PresentationFormat>Papel A4 (210 x 297 mm)</PresentationFormat>
  <Paragraphs>219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Rafaella Cordeiro</dc:creator>
  <cp:lastModifiedBy>Rafaella Cordeiro</cp:lastModifiedBy>
  <cp:revision>155</cp:revision>
  <dcterms:created xsi:type="dcterms:W3CDTF">2016-05-31T14:41:50Z</dcterms:created>
  <dcterms:modified xsi:type="dcterms:W3CDTF">2016-06-14T12:13:30Z</dcterms:modified>
</cp:coreProperties>
</file>